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595888" cy="43195875"/>
  <p:notesSz cx="6858000" cy="9144000"/>
  <p:defaultTextStyle>
    <a:defPPr>
      <a:defRPr lang="pt-BR"/>
    </a:defPPr>
    <a:lvl1pPr marL="0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8332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6664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4996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3328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41660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9992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8325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6657" algn="l" defTabSz="210833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>
          <p15:clr>
            <a:srgbClr val="A4A3A4"/>
          </p15:clr>
        </p15:guide>
        <p15:guide id="2" pos="96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" d="100"/>
          <a:sy n="11" d="100"/>
        </p:scale>
        <p:origin x="2292" y="18"/>
      </p:cViewPr>
      <p:guideLst>
        <p:guide orient="horz" pos="13605"/>
        <p:guide pos="96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692" y="13418722"/>
            <a:ext cx="26006505" cy="925911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9383" y="24477662"/>
            <a:ext cx="21417122" cy="11038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16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24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33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4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4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5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6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1589" y="10898959"/>
            <a:ext cx="23031905" cy="23213783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562" y="10898959"/>
            <a:ext cx="68591096" cy="23213783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864" y="27757352"/>
            <a:ext cx="26006505" cy="8579181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6864" y="18308258"/>
            <a:ext cx="26006505" cy="9449095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108332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1666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2499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33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4166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499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75832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86665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562" y="63483944"/>
            <a:ext cx="45808843" cy="179552850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9337" y="63483944"/>
            <a:ext cx="45814157" cy="179552850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795" y="1729838"/>
            <a:ext cx="27536299" cy="7199313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795" y="9669080"/>
            <a:ext cx="13518497" cy="4029612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08332" indent="0">
              <a:buNone/>
              <a:defRPr sz="9200" b="1"/>
            </a:lvl2pPr>
            <a:lvl3pPr marL="4216664" indent="0">
              <a:buNone/>
              <a:defRPr sz="8300" b="1"/>
            </a:lvl3pPr>
            <a:lvl4pPr marL="6324996" indent="0">
              <a:buNone/>
              <a:defRPr sz="7400" b="1"/>
            </a:lvl4pPr>
            <a:lvl5pPr marL="8433328" indent="0">
              <a:buNone/>
              <a:defRPr sz="7400" b="1"/>
            </a:lvl5pPr>
            <a:lvl6pPr marL="10541660" indent="0">
              <a:buNone/>
              <a:defRPr sz="7400" b="1"/>
            </a:lvl6pPr>
            <a:lvl7pPr marL="12649992" indent="0">
              <a:buNone/>
              <a:defRPr sz="7400" b="1"/>
            </a:lvl7pPr>
            <a:lvl8pPr marL="14758325" indent="0">
              <a:buNone/>
              <a:defRPr sz="7400" b="1"/>
            </a:lvl8pPr>
            <a:lvl9pPr marL="16866657" indent="0">
              <a:buNone/>
              <a:defRPr sz="74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9795" y="13698692"/>
            <a:ext cx="13518497" cy="24887627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2288" y="9669080"/>
            <a:ext cx="13523807" cy="4029612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08332" indent="0">
              <a:buNone/>
              <a:defRPr sz="9200" b="1"/>
            </a:lvl2pPr>
            <a:lvl3pPr marL="4216664" indent="0">
              <a:buNone/>
              <a:defRPr sz="8300" b="1"/>
            </a:lvl3pPr>
            <a:lvl4pPr marL="6324996" indent="0">
              <a:buNone/>
              <a:defRPr sz="7400" b="1"/>
            </a:lvl4pPr>
            <a:lvl5pPr marL="8433328" indent="0">
              <a:buNone/>
              <a:defRPr sz="7400" b="1"/>
            </a:lvl5pPr>
            <a:lvl6pPr marL="10541660" indent="0">
              <a:buNone/>
              <a:defRPr sz="7400" b="1"/>
            </a:lvl6pPr>
            <a:lvl7pPr marL="12649992" indent="0">
              <a:buNone/>
              <a:defRPr sz="7400" b="1"/>
            </a:lvl7pPr>
            <a:lvl8pPr marL="14758325" indent="0">
              <a:buNone/>
              <a:defRPr sz="7400" b="1"/>
            </a:lvl8pPr>
            <a:lvl9pPr marL="16866657" indent="0">
              <a:buNone/>
              <a:defRPr sz="74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2288" y="13698692"/>
            <a:ext cx="13523807" cy="24887627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796" y="1719836"/>
            <a:ext cx="10065836" cy="7319301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2142" y="1719839"/>
            <a:ext cx="17103951" cy="36866483"/>
          </a:xfrm>
        </p:spPr>
        <p:txBody>
          <a:bodyPr/>
          <a:lstStyle>
            <a:lvl1pPr>
              <a:defRPr sz="14800"/>
            </a:lvl1pPr>
            <a:lvl2pPr>
              <a:defRPr sz="12900"/>
            </a:lvl2pPr>
            <a:lvl3pPr>
              <a:defRPr sz="111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9796" y="9039140"/>
            <a:ext cx="10065836" cy="29547182"/>
          </a:xfrm>
        </p:spPr>
        <p:txBody>
          <a:bodyPr/>
          <a:lstStyle>
            <a:lvl1pPr marL="0" indent="0">
              <a:buNone/>
              <a:defRPr sz="6500"/>
            </a:lvl1pPr>
            <a:lvl2pPr marL="2108332" indent="0">
              <a:buNone/>
              <a:defRPr sz="5500"/>
            </a:lvl2pPr>
            <a:lvl3pPr marL="4216664" indent="0">
              <a:buNone/>
              <a:defRPr sz="4600"/>
            </a:lvl3pPr>
            <a:lvl4pPr marL="6324996" indent="0">
              <a:buNone/>
              <a:defRPr sz="4200"/>
            </a:lvl4pPr>
            <a:lvl5pPr marL="8433328" indent="0">
              <a:buNone/>
              <a:defRPr sz="4200"/>
            </a:lvl5pPr>
            <a:lvl6pPr marL="10541660" indent="0">
              <a:buNone/>
              <a:defRPr sz="4200"/>
            </a:lvl6pPr>
            <a:lvl7pPr marL="12649992" indent="0">
              <a:buNone/>
              <a:defRPr sz="4200"/>
            </a:lvl7pPr>
            <a:lvl8pPr marL="14758325" indent="0">
              <a:buNone/>
              <a:defRPr sz="4200"/>
            </a:lvl8pPr>
            <a:lvl9pPr marL="16866657" indent="0">
              <a:buNone/>
              <a:defRPr sz="4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008" y="30237113"/>
            <a:ext cx="18357533" cy="356966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008" y="3859631"/>
            <a:ext cx="18357533" cy="25917525"/>
          </a:xfrm>
        </p:spPr>
        <p:txBody>
          <a:bodyPr/>
          <a:lstStyle>
            <a:lvl1pPr marL="0" indent="0">
              <a:buNone/>
              <a:defRPr sz="14800"/>
            </a:lvl1pPr>
            <a:lvl2pPr marL="2108332" indent="0">
              <a:buNone/>
              <a:defRPr sz="12900"/>
            </a:lvl2pPr>
            <a:lvl3pPr marL="4216664" indent="0">
              <a:buNone/>
              <a:defRPr sz="11100"/>
            </a:lvl3pPr>
            <a:lvl4pPr marL="6324996" indent="0">
              <a:buNone/>
              <a:defRPr sz="9200"/>
            </a:lvl4pPr>
            <a:lvl5pPr marL="8433328" indent="0">
              <a:buNone/>
              <a:defRPr sz="9200"/>
            </a:lvl5pPr>
            <a:lvl6pPr marL="10541660" indent="0">
              <a:buNone/>
              <a:defRPr sz="9200"/>
            </a:lvl6pPr>
            <a:lvl7pPr marL="12649992" indent="0">
              <a:buNone/>
              <a:defRPr sz="9200"/>
            </a:lvl7pPr>
            <a:lvl8pPr marL="14758325" indent="0">
              <a:buNone/>
              <a:defRPr sz="9200"/>
            </a:lvl8pPr>
            <a:lvl9pPr marL="16866657" indent="0">
              <a:buNone/>
              <a:defRPr sz="92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008" y="33806775"/>
            <a:ext cx="18357533" cy="5069513"/>
          </a:xfrm>
        </p:spPr>
        <p:txBody>
          <a:bodyPr/>
          <a:lstStyle>
            <a:lvl1pPr marL="0" indent="0">
              <a:buNone/>
              <a:defRPr sz="6500"/>
            </a:lvl1pPr>
            <a:lvl2pPr marL="2108332" indent="0">
              <a:buNone/>
              <a:defRPr sz="5500"/>
            </a:lvl2pPr>
            <a:lvl3pPr marL="4216664" indent="0">
              <a:buNone/>
              <a:defRPr sz="4600"/>
            </a:lvl3pPr>
            <a:lvl4pPr marL="6324996" indent="0">
              <a:buNone/>
              <a:defRPr sz="4200"/>
            </a:lvl4pPr>
            <a:lvl5pPr marL="8433328" indent="0">
              <a:buNone/>
              <a:defRPr sz="4200"/>
            </a:lvl5pPr>
            <a:lvl6pPr marL="10541660" indent="0">
              <a:buNone/>
              <a:defRPr sz="4200"/>
            </a:lvl6pPr>
            <a:lvl7pPr marL="12649992" indent="0">
              <a:buNone/>
              <a:defRPr sz="4200"/>
            </a:lvl7pPr>
            <a:lvl8pPr marL="14758325" indent="0">
              <a:buNone/>
              <a:defRPr sz="4200"/>
            </a:lvl8pPr>
            <a:lvl9pPr marL="16866657" indent="0">
              <a:buNone/>
              <a:defRPr sz="4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9795" y="1729838"/>
            <a:ext cx="27536299" cy="7199313"/>
          </a:xfrm>
          <a:prstGeom prst="rect">
            <a:avLst/>
          </a:prstGeom>
        </p:spPr>
        <p:txBody>
          <a:bodyPr vert="horz" lIns="421666" tIns="210833" rIns="421666" bIns="210833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795" y="10079041"/>
            <a:ext cx="27536299" cy="28507281"/>
          </a:xfrm>
          <a:prstGeom prst="rect">
            <a:avLst/>
          </a:prstGeom>
        </p:spPr>
        <p:txBody>
          <a:bodyPr vert="horz" lIns="421666" tIns="210833" rIns="421666" bIns="210833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9794" y="40036180"/>
            <a:ext cx="7139041" cy="2299780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396A-8C4D-EE4A-B946-09E91B927796}" type="datetimeFigureOut">
              <a:rPr lang="pt-BR" smtClean="0"/>
              <a:pPr/>
              <a:t>12/08/2016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3595" y="40036180"/>
            <a:ext cx="9688698" cy="2299780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27053" y="40036180"/>
            <a:ext cx="7139041" cy="2299780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D94C-407A-C44F-82B0-45F3ACB1B073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08332" rtl="0" eaLnBrk="1" latinLnBrk="0" hangingPunct="1">
        <a:spcBef>
          <a:spcPct val="0"/>
        </a:spcBef>
        <a:buNone/>
        <a:defRPr sz="20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1249" indent="-1581249" algn="l" defTabSz="2108332" rtl="0" eaLnBrk="1" latinLnBrk="0" hangingPunct="1">
        <a:spcBef>
          <a:spcPct val="20000"/>
        </a:spcBef>
        <a:buFont typeface="Arial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40" indent="-1317708" algn="l" defTabSz="2108332" rtl="0" eaLnBrk="1" latinLnBrk="0" hangingPunct="1">
        <a:spcBef>
          <a:spcPct val="20000"/>
        </a:spcBef>
        <a:buFont typeface="Arial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70830" indent="-1054166" algn="l" defTabSz="2108332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79162" indent="-1054166" algn="l" defTabSz="2108332" rtl="0" eaLnBrk="1" latinLnBrk="0" hangingPunct="1">
        <a:spcBef>
          <a:spcPct val="20000"/>
        </a:spcBef>
        <a:buFont typeface="Arial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87494" indent="-1054166" algn="l" defTabSz="2108332" rtl="0" eaLnBrk="1" latinLnBrk="0" hangingPunct="1">
        <a:spcBef>
          <a:spcPct val="20000"/>
        </a:spcBef>
        <a:buFont typeface="Arial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5826" indent="-1054166" algn="l" defTabSz="2108332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4159" indent="-1054166" algn="l" defTabSz="2108332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2491" indent="-1054166" algn="l" defTabSz="2108332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0823" indent="-1054166" algn="l" defTabSz="2108332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8332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6664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4996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3328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1660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9992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8325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6657" algn="l" defTabSz="210833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809103"/>
            <a:ext cx="29618774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cap="all" dirty="0">
                <a:solidFill>
                  <a:srgbClr val="FF0000"/>
                </a:solidFill>
                <a:latin typeface="Arial"/>
                <a:cs typeface="Arial"/>
              </a:rPr>
              <a:t>REGRAS DE FORMATAÇÃO DE PÔSTER </a:t>
            </a:r>
            <a:endParaRPr lang="pt-BR" sz="5400" b="1" cap="all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pt-BR" sz="5400" b="1" cap="all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pt-BR" sz="4800" b="1" dirty="0"/>
              <a:t>Dimensões:</a:t>
            </a:r>
            <a:r>
              <a:rPr lang="pt-BR" sz="4800" dirty="0"/>
              <a:t> 0, 90 x 1,20</a:t>
            </a:r>
            <a:r>
              <a:rPr lang="pt-BR" sz="4800" dirty="0" smtClean="0"/>
              <a:t>.</a:t>
            </a:r>
            <a:endParaRPr lang="pt-BR" sz="4800" dirty="0"/>
          </a:p>
          <a:p>
            <a:r>
              <a:rPr lang="pt-BR" sz="4800" b="1" dirty="0"/>
              <a:t>Fonte</a:t>
            </a:r>
            <a:r>
              <a:rPr lang="pt-BR" sz="4800" dirty="0"/>
              <a:t>: Arial</a:t>
            </a:r>
            <a:r>
              <a:rPr lang="pt-BR" sz="4800" dirty="0" smtClean="0"/>
              <a:t>.</a:t>
            </a:r>
            <a:endParaRPr lang="pt-BR" sz="4800" dirty="0"/>
          </a:p>
          <a:p>
            <a:r>
              <a:rPr lang="pt-BR" sz="4800" b="1" dirty="0" smtClean="0"/>
              <a:t>Título e título</a:t>
            </a:r>
            <a:r>
              <a:rPr lang="pt-BR" sz="4800" dirty="0" smtClean="0"/>
              <a:t>: </a:t>
            </a:r>
            <a:r>
              <a:rPr lang="pt-BR" sz="4800" dirty="0"/>
              <a:t>tamanho 90, negrito e caixa-alta.</a:t>
            </a:r>
          </a:p>
          <a:p>
            <a:r>
              <a:rPr lang="pt-BR" sz="4800" b="1" dirty="0" smtClean="0"/>
              <a:t>Autores :</a:t>
            </a:r>
            <a:r>
              <a:rPr lang="pt-BR" sz="4800" dirty="0"/>
              <a:t> tamanho 20 e caixa-baixa.</a:t>
            </a:r>
          </a:p>
          <a:p>
            <a:r>
              <a:rPr lang="pt-BR" sz="4800" b="1" dirty="0" smtClean="0"/>
              <a:t>Texto</a:t>
            </a:r>
            <a:r>
              <a:rPr lang="pt-BR" sz="4800" dirty="0"/>
              <a:t>: tamanho 25 (caixa-baixa</a:t>
            </a:r>
            <a:r>
              <a:rPr lang="pt-BR" sz="4800" dirty="0" smtClean="0"/>
              <a:t>)</a:t>
            </a:r>
            <a:endParaRPr lang="pt-BR" sz="4800" dirty="0"/>
          </a:p>
          <a:p>
            <a:r>
              <a:rPr lang="pt-BR" sz="4800" b="1" dirty="0"/>
              <a:t>Quantidade de palavras:</a:t>
            </a:r>
            <a:r>
              <a:rPr lang="pt-BR" sz="4800" dirty="0"/>
              <a:t> 250 a </a:t>
            </a:r>
            <a:r>
              <a:rPr lang="pt-BR" sz="4800" dirty="0" smtClean="0"/>
              <a:t>400</a:t>
            </a:r>
            <a:r>
              <a:rPr lang="pt-BR" sz="4800" dirty="0"/>
              <a:t>. </a:t>
            </a:r>
          </a:p>
          <a:p>
            <a:r>
              <a:rPr lang="pt-BR" sz="4800" b="1" dirty="0" smtClean="0"/>
              <a:t>Rodapé</a:t>
            </a:r>
            <a:r>
              <a:rPr lang="pt-BR" sz="4800" b="1" dirty="0"/>
              <a:t>: </a:t>
            </a:r>
            <a:r>
              <a:rPr lang="pt-BR" sz="4800" dirty="0"/>
              <a:t>Referências Bibliográficas. </a:t>
            </a:r>
            <a:r>
              <a:rPr lang="pt-BR" sz="9600" dirty="0"/>
              <a:t> </a:t>
            </a:r>
          </a:p>
          <a:p>
            <a:pPr algn="ctr"/>
            <a:endParaRPr lang="pt-BR" sz="9000" b="1" cap="all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595887" cy="533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Nogueira</dc:creator>
  <cp:lastModifiedBy>Bruna Meneses</cp:lastModifiedBy>
  <cp:revision>10</cp:revision>
  <dcterms:created xsi:type="dcterms:W3CDTF">2015-11-10T09:16:12Z</dcterms:created>
  <dcterms:modified xsi:type="dcterms:W3CDTF">2016-08-12T16:56:30Z</dcterms:modified>
</cp:coreProperties>
</file>